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Helvetica Neue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17" Type="http://schemas.openxmlformats.org/officeDocument/2006/relationships/font" Target="fonts/HelveticaNeue-italic.fntdata"/><Relationship Id="rId16" Type="http://schemas.openxmlformats.org/officeDocument/2006/relationships/font" Target="fonts/HelveticaNeue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HelveticaNeue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42461017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42461017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42461017e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42461017e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2461017e1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2461017e1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2461017e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2461017e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2461017e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2461017e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42461017e1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42461017e1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2461017e1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2461017e1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42461017e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42461017e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10" Type="http://schemas.openxmlformats.org/officeDocument/2006/relationships/image" Target="../media/image11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3.png"/><Relationship Id="rId7" Type="http://schemas.openxmlformats.org/officeDocument/2006/relationships/image" Target="../media/image3.png"/><Relationship Id="rId8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5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18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gif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hyperlink" Target="https://www.internalfb.com/intern/px/p/29hVr?ov" TargetMode="External"/><Relationship Id="rId5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23800" y="836575"/>
            <a:ext cx="8520600" cy="17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emo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9575" y="305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Helvetica Neue"/>
                <a:ea typeface="Helvetica Neue"/>
                <a:cs typeface="Helvetica Neue"/>
                <a:sym typeface="Helvetica Neue"/>
              </a:rPr>
              <a:t>By Miguel Arriaga Velasco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675" y="1195850"/>
            <a:ext cx="2108400" cy="9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      idea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64975" y="1157300"/>
            <a:ext cx="473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Starup is an iOS app that connects startups, investors and collaborators.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Users can post new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starups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invest in them or join them.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Sharks - Investors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Ideators -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Startup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creator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Hackers -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Startup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“employees”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750" y="2733876"/>
            <a:ext cx="1113026" cy="2409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251" y="0"/>
            <a:ext cx="237583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92750" y="-2"/>
            <a:ext cx="1113026" cy="24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1136" y="44294"/>
            <a:ext cx="1113025" cy="111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Main tools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750" y="0"/>
            <a:ext cx="1351250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3974" y="577476"/>
            <a:ext cx="1301438" cy="1351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413" y="1410075"/>
            <a:ext cx="878174" cy="87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938" y="529175"/>
            <a:ext cx="987050" cy="97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52531" y="2739006"/>
            <a:ext cx="1589924" cy="1589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23103" y="2677575"/>
            <a:ext cx="1351251" cy="185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2125" y="3524000"/>
            <a:ext cx="1258476" cy="12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4125" y="1475900"/>
            <a:ext cx="1589925" cy="15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ctrTitle"/>
          </p:nvPr>
        </p:nvSpPr>
        <p:spPr>
          <a:xfrm>
            <a:off x="311700" y="1399550"/>
            <a:ext cx="8520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complex features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3575" y="1758825"/>
            <a:ext cx="2108400" cy="9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520">
                <a:latin typeface="Helvetica Neue"/>
                <a:ea typeface="Helvetica Neue"/>
                <a:cs typeface="Helvetica Neue"/>
                <a:sym typeface="Helvetica Neue"/>
              </a:rPr>
              <a:t>Linkedin integration</a:t>
            </a:r>
            <a:endParaRPr b="1" sz="252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142625" y="1017725"/>
            <a:ext cx="3462900" cy="11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Authenticate with Linkedin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Post to Linkedin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61939" l="0" r="0" t="0"/>
          <a:stretch/>
        </p:blipFill>
        <p:spPr>
          <a:xfrm>
            <a:off x="142750" y="2159824"/>
            <a:ext cx="3462769" cy="2853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750" y="0"/>
            <a:ext cx="1351250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1800" y="0"/>
            <a:ext cx="2377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Search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311700" y="1152475"/>
            <a:ext cx="396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Built a graph data structure in the server to measure "closeness" between users.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When the user makes a search, a local graph will be traversed looking for users that match the search.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Sectioning: recommended, you may know, discover.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750" y="0"/>
            <a:ext cx="1351250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488" y="0"/>
            <a:ext cx="23775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Messaging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311700" y="1152475"/>
            <a:ext cx="4228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-334327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Contacts are added using the connections graph previously built.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Users can manage their conversations: add users, remove users, delete messages, delete conversations, etc.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34327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After a new Starup is created, a group chat will be automatically created with all the members of that Starup.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2750" y="0"/>
            <a:ext cx="1351250" cy="13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860" y="0"/>
            <a:ext cx="237758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Payments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4420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 user is able to make investments through the Paypal API.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The user can select any of Paypal payment methods.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Automatically update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Starup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ownership.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Font typeface="Helvetica Neue"/>
              <a:buChar char="●"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Calculate percentages automatically.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2850" y="0"/>
            <a:ext cx="2377598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2750" y="0"/>
            <a:ext cx="1351250" cy="13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ctrTitle"/>
          </p:nvPr>
        </p:nvSpPr>
        <p:spPr>
          <a:xfrm>
            <a:off x="311700" y="272625"/>
            <a:ext cx="8520600" cy="180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Helvetica Neue"/>
                <a:ea typeface="Helvetica Neue"/>
                <a:cs typeface="Helvetica Neue"/>
                <a:sym typeface="Helvetica Neue"/>
              </a:rPr>
              <a:t>full demo</a:t>
            </a:r>
            <a:endParaRPr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4" name="Google Shape;1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7800" y="646587"/>
            <a:ext cx="2108400" cy="980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/>
          <p:nvPr/>
        </p:nvSpPr>
        <p:spPr>
          <a:xfrm>
            <a:off x="2526750" y="4153450"/>
            <a:ext cx="40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https://www.internalfb.com/intern/px/p/29hVr?ov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1625" y="2232700"/>
            <a:ext cx="1920750" cy="192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